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79" r:id="rId2"/>
  </p:sldMasterIdLst>
  <p:notesMasterIdLst>
    <p:notesMasterId r:id="rId53"/>
  </p:notesMasterIdLst>
  <p:handoutMasterIdLst>
    <p:handoutMasterId r:id="rId54"/>
  </p:handoutMasterIdLst>
  <p:sldIdLst>
    <p:sldId id="510" r:id="rId3"/>
    <p:sldId id="511" r:id="rId4"/>
    <p:sldId id="513" r:id="rId5"/>
    <p:sldId id="514" r:id="rId6"/>
    <p:sldId id="515" r:id="rId7"/>
    <p:sldId id="516" r:id="rId8"/>
    <p:sldId id="517" r:id="rId9"/>
    <p:sldId id="518" r:id="rId10"/>
    <p:sldId id="519" r:id="rId11"/>
    <p:sldId id="520" r:id="rId12"/>
    <p:sldId id="521" r:id="rId13"/>
    <p:sldId id="522" r:id="rId14"/>
    <p:sldId id="523" r:id="rId15"/>
    <p:sldId id="524" r:id="rId16"/>
    <p:sldId id="525" r:id="rId17"/>
    <p:sldId id="526" r:id="rId18"/>
    <p:sldId id="527" r:id="rId19"/>
    <p:sldId id="528" r:id="rId20"/>
    <p:sldId id="529" r:id="rId21"/>
    <p:sldId id="530" r:id="rId22"/>
    <p:sldId id="531" r:id="rId23"/>
    <p:sldId id="532" r:id="rId24"/>
    <p:sldId id="533" r:id="rId25"/>
    <p:sldId id="534" r:id="rId26"/>
    <p:sldId id="535" r:id="rId27"/>
    <p:sldId id="536" r:id="rId28"/>
    <p:sldId id="537" r:id="rId29"/>
    <p:sldId id="538" r:id="rId30"/>
    <p:sldId id="539" r:id="rId31"/>
    <p:sldId id="540" r:id="rId32"/>
    <p:sldId id="541" r:id="rId33"/>
    <p:sldId id="542" r:id="rId34"/>
    <p:sldId id="543" r:id="rId35"/>
    <p:sldId id="545" r:id="rId36"/>
    <p:sldId id="546" r:id="rId37"/>
    <p:sldId id="547" r:id="rId38"/>
    <p:sldId id="548" r:id="rId39"/>
    <p:sldId id="549" r:id="rId40"/>
    <p:sldId id="550" r:id="rId41"/>
    <p:sldId id="551" r:id="rId42"/>
    <p:sldId id="552" r:id="rId43"/>
    <p:sldId id="553" r:id="rId44"/>
    <p:sldId id="554" r:id="rId45"/>
    <p:sldId id="555" r:id="rId46"/>
    <p:sldId id="556" r:id="rId47"/>
    <p:sldId id="557" r:id="rId48"/>
    <p:sldId id="559" r:id="rId49"/>
    <p:sldId id="560" r:id="rId50"/>
    <p:sldId id="561" r:id="rId51"/>
    <p:sldId id="562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4"/>
    <a:srgbClr val="728574"/>
    <a:srgbClr val="FDDF62"/>
    <a:srgbClr val="F2F2F2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8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0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C508C-CC5F-4539-B857-10658B5980CA}" type="datetimeFigureOut">
              <a:rPr lang="ko-KR" altLang="en-US" smtClean="0"/>
              <a:t>2018-05-04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6E168-50D6-4097-A48B-B0DD76DC3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441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C9EC8-2009-4890-843E-AC122F09E04A}" type="datetimeFigureOut">
              <a:rPr lang="ko-KR" altLang="en-US" smtClean="0"/>
              <a:t>2018-05-04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DD2F9-49A2-419E-BD07-AF9D3DB1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43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236569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90496279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507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5/4/2018</a:t>
            </a:fld>
            <a:endParaRPr lang="en-US" sz="1600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5/4/2018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장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30183834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</a:t>
            </a:r>
            <a:r>
              <a:rPr lang="ko-KR" altLang="en-US" dirty="0" smtClean="0"/>
              <a:t>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270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7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8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6559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7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8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9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869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00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smtClean="0">
                <a:solidFill>
                  <a:schemeClr val="bg1">
                    <a:lumMod val="50000"/>
                  </a:schemeClr>
                </a:solidFill>
                <a:latin typeface="HY견명조" pitchFamily="18" charset="-127"/>
                <a:ea typeface="HY견명조" pitchFamily="18" charset="-127"/>
              </a:rPr>
              <a:t>Q &amp; A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764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229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9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0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126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7586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2018-05-04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0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73" r:id="rId3"/>
    <p:sldLayoutId id="2147483676" r:id="rId4"/>
    <p:sldLayoutId id="2147483674" r:id="rId5"/>
    <p:sldLayoutId id="2147483664" r:id="rId6"/>
    <p:sldLayoutId id="2147483693" r:id="rId7"/>
    <p:sldLayoutId id="2147483696" r:id="rId8"/>
    <p:sldLayoutId id="2147483698" r:id="rId9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5" r:id="rId14"/>
    <p:sldLayoutId id="2147483697" r:id="rId15"/>
  </p:sldLayoutIdLst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멀티미디어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332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/>
              <a:t>SD</a:t>
            </a:r>
            <a:r>
              <a:rPr lang="ko-KR" altLang="en-US" sz="1600" b="1" dirty="0"/>
              <a:t>카드의 </a:t>
            </a:r>
            <a:r>
              <a:rPr lang="en-US" altLang="ko-KR" sz="1600" b="1" dirty="0"/>
              <a:t>MP3 </a:t>
            </a:r>
            <a:r>
              <a:rPr lang="ko-KR" altLang="en-US" sz="1600" b="1" dirty="0"/>
              <a:t>파일을 읽어서 </a:t>
            </a:r>
            <a:r>
              <a:rPr lang="ko-KR" altLang="en-US" sz="1600" b="1" dirty="0" err="1"/>
              <a:t>리스트뷰에</a:t>
            </a:r>
            <a:r>
              <a:rPr lang="ko-KR" altLang="en-US" sz="1600" b="1" dirty="0"/>
              <a:t> 출력하는 </a:t>
            </a:r>
            <a:r>
              <a:rPr lang="ko-KR" altLang="en-US" sz="1600" b="1" dirty="0" smtClean="0"/>
              <a:t>부분 </a:t>
            </a:r>
            <a:r>
              <a:rPr lang="ko-KR" altLang="en-US" sz="1600" b="1" dirty="0"/>
              <a:t>작성</a:t>
            </a:r>
            <a:endParaRPr lang="en-US" altLang="ko-KR" sz="16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8 오후 2.37.2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4" y="1545413"/>
            <a:ext cx="4353267" cy="24753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142" y="3036030"/>
            <a:ext cx="4399378" cy="19920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75" y="4186044"/>
            <a:ext cx="1313381" cy="184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듣기</a:t>
            </a:r>
            <a:r>
              <a:rPr lang="en-US" altLang="ko-KR" sz="1600" b="1" dirty="0"/>
              <a:t>&gt;, &lt;</a:t>
            </a:r>
            <a:r>
              <a:rPr lang="ko-KR" altLang="en-US" sz="1600" b="1" dirty="0"/>
              <a:t>중지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를 클릭했을 때 동작하는 </a:t>
            </a:r>
            <a:r>
              <a:rPr lang="ko-KR" altLang="en-US" sz="1600" b="1" dirty="0" err="1"/>
              <a:t>리스너를</a:t>
            </a:r>
            <a:r>
              <a:rPr lang="ko-KR" altLang="en-US" sz="1600" b="1" dirty="0"/>
              <a:t> </a:t>
            </a:r>
            <a:r>
              <a:rPr lang="en-US" altLang="ko-KR" sz="1600" b="1" dirty="0" err="1"/>
              <a:t>onCreate</a:t>
            </a:r>
            <a:r>
              <a:rPr lang="en-US" altLang="ko-KR" sz="1600" b="1" dirty="0"/>
              <a:t>( ) </a:t>
            </a:r>
            <a:r>
              <a:rPr lang="ko-KR" altLang="en-US" sz="1600" b="1" dirty="0"/>
              <a:t>내부에 코딩</a:t>
            </a:r>
            <a:endParaRPr lang="en-US" altLang="ko-KR" sz="16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48" y="1603504"/>
            <a:ext cx="4667710" cy="35425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014" y="3717032"/>
            <a:ext cx="4675954" cy="232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3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143000"/>
            <a:ext cx="748145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3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프로그레스바와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시크바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프로그레스바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작업의 진행 상태를 확인할 때 많이 활용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시크바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음악이나 동영상 재생의 위치를 지정할 때 많이 활용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err="1" smtClean="0"/>
              <a:t>프로그레스바와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시크바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64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프로그레스바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시크바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예제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err="1" smtClean="0"/>
              <a:t>프로그레스바와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시크바</a:t>
            </a:r>
            <a:r>
              <a:rPr lang="en-US" altLang="ko-KR" sz="2400" dirty="0" smtClean="0"/>
              <a:t>[2/3]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8" y="1673064"/>
            <a:ext cx="67722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프로그레스바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시크바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예제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err="1" smtClean="0"/>
              <a:t>프로그레스바와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시크바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38" y="1609238"/>
            <a:ext cx="4959221" cy="36618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49" y="4430790"/>
            <a:ext cx="4987121" cy="200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1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(Thread)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동시에 여러 작업을 수행하기 위해 사용되는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멀티스레드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Multi-Thread),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혹은 경량 프로세스라고도 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→ 스레드가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프로세스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전체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프로그램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동작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안에서 동작하는 작은 단위이기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때문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→ 함수는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하나의 작업이 끝나야 다음 작업이 진행되지만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스레드는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하나의 작업이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끝나기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전에 다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른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작업을 동시에 진행시킬 수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있음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smtClean="0"/>
              <a:t>스레드 </a:t>
            </a:r>
            <a:r>
              <a:rPr lang="ko-KR" altLang="en-US" sz="2400" dirty="0" smtClean="0"/>
              <a:t>기본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43" y="2631182"/>
            <a:ext cx="36004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기본 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smtClean="0"/>
              <a:t>스레드 </a:t>
            </a:r>
            <a:r>
              <a:rPr lang="ko-KR" altLang="en-US" sz="2400" dirty="0" smtClean="0"/>
              <a:t>기본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2" y="1625791"/>
            <a:ext cx="8220075" cy="4438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913" y="2513304"/>
            <a:ext cx="3473377" cy="19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3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기본 예제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smtClean="0"/>
              <a:t>스레드 </a:t>
            </a:r>
            <a:r>
              <a:rPr lang="ko-KR" altLang="en-US" sz="2400" dirty="0" smtClean="0"/>
              <a:t>기본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5" y="1660743"/>
            <a:ext cx="5791571" cy="452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8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기본 형식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smtClean="0"/>
              <a:t>스레드 </a:t>
            </a:r>
            <a:r>
              <a:rPr lang="ko-KR" altLang="en-US" sz="2400" dirty="0" smtClean="0"/>
              <a:t>기본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" y="1663539"/>
            <a:ext cx="8212320" cy="184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1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오디오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MediaPlayer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클래스는 음악 및 동영상을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재생해주는 기능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>
                <a:latin typeface="맑은 고딕" pitchFamily="50" charset="-127"/>
                <a:ea typeface="맑은 고딕" pitchFamily="50" charset="-127"/>
              </a:rPr>
              <a:t>MediaPlayer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play( ), pause( ), stop( )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메소드는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각각 음악을 시작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일시정지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정지하는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기능을 함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/>
              <a:t>간단한 음악 재생 예제 </a:t>
            </a: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res </a:t>
            </a:r>
            <a:r>
              <a:rPr lang="ko-KR" altLang="en-US" sz="1600" b="1" dirty="0"/>
              <a:t>폴더에서 </a:t>
            </a:r>
            <a:r>
              <a:rPr lang="en-US" altLang="ko-KR" sz="1600" b="1" dirty="0"/>
              <a:t>raw </a:t>
            </a:r>
            <a:r>
              <a:rPr lang="ko-KR" altLang="en-US" sz="1600" b="1" dirty="0"/>
              <a:t>폴더를 만든 후 적당한 </a:t>
            </a:r>
            <a:r>
              <a:rPr lang="en-US" altLang="ko-KR" sz="1600" b="1" dirty="0"/>
              <a:t>Mp3 </a:t>
            </a:r>
            <a:r>
              <a:rPr lang="ko-KR" altLang="en-US" sz="1600" b="1" dirty="0"/>
              <a:t>파일을 복사</a:t>
            </a:r>
            <a:endParaRPr lang="en-US" altLang="ko-KR" sz="1600" b="1" dirty="0"/>
          </a:p>
          <a:p>
            <a:pPr marL="539750" lvl="2" indent="0">
              <a:buNone/>
            </a:pPr>
            <a:endParaRPr lang="en-US" altLang="ko-KR" b="1" dirty="0"/>
          </a:p>
          <a:p>
            <a:pPr marL="539750" lvl="2" indent="0">
              <a:buNone/>
            </a:pPr>
            <a:endParaRPr lang="en-US" altLang="ko-KR" b="1" dirty="0"/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오디오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10" y="2812275"/>
            <a:ext cx="2336882" cy="332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6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기본 예제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smtClean="0"/>
              <a:t>스레드 </a:t>
            </a:r>
            <a:r>
              <a:rPr lang="ko-KR" altLang="en-US" sz="2400" dirty="0" smtClean="0"/>
              <a:t>기본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86" y="1482495"/>
            <a:ext cx="6536966" cy="446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2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UI(User Interface)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화면의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변경할 때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일반적인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스레드는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스레드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안에서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필요한 내용을 계산하는 것만 가능하며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화면의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다른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변경할 수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en-US" altLang="ko-KR" sz="2400" dirty="0" smtClean="0"/>
              <a:t>UI</a:t>
            </a:r>
            <a:r>
              <a:rPr lang="en-US" altLang="ko-KR" dirty="0" smtClean="0"/>
              <a:t> </a:t>
            </a:r>
            <a:r>
              <a:rPr lang="ko-KR" altLang="en-US" sz="2400" dirty="0" smtClean="0"/>
              <a:t>스레드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79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 예제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en-US" altLang="ko-KR" sz="2400" dirty="0" smtClean="0"/>
              <a:t>UI</a:t>
            </a:r>
            <a:r>
              <a:rPr lang="en-US" altLang="ko-KR" dirty="0" smtClean="0"/>
              <a:t> </a:t>
            </a:r>
            <a:r>
              <a:rPr lang="ko-KR" altLang="en-US" sz="2400" dirty="0" smtClean="0"/>
              <a:t>스레드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07" y="1664394"/>
            <a:ext cx="82010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1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 예제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en-US" altLang="ko-KR" sz="2400" dirty="0" smtClean="0"/>
              <a:t>UI</a:t>
            </a:r>
            <a:r>
              <a:rPr lang="en-US" altLang="ko-KR" dirty="0" smtClean="0"/>
              <a:t> </a:t>
            </a:r>
            <a:r>
              <a:rPr lang="ko-KR" altLang="en-US" sz="2400" dirty="0" smtClean="0"/>
              <a:t>스레드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78" y="1459923"/>
            <a:ext cx="673417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7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사용 형식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스레드 ▶</a:t>
            </a:r>
            <a:r>
              <a:rPr lang="en-US" altLang="ko-KR" sz="2400" dirty="0"/>
              <a:t>UI </a:t>
            </a:r>
            <a:r>
              <a:rPr lang="ko-KR" altLang="en-US" sz="2400" dirty="0" smtClean="0"/>
              <a:t>스레드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80" y="1568883"/>
            <a:ext cx="8275140" cy="18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6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 예제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en-US" altLang="ko-KR" sz="2400" dirty="0" smtClean="0"/>
              <a:t>UI</a:t>
            </a:r>
            <a:r>
              <a:rPr lang="en-US" altLang="ko-KR" dirty="0" smtClean="0"/>
              <a:t> </a:t>
            </a:r>
            <a:r>
              <a:rPr lang="ko-KR" altLang="en-US" sz="2400" dirty="0" smtClean="0"/>
              <a:t>스레드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3" y="1602577"/>
            <a:ext cx="82200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2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 응용 예제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smtClean="0"/>
              <a:t>스레드 </a:t>
            </a:r>
            <a:r>
              <a:rPr lang="ko-KR" altLang="en-US" sz="2400" dirty="0" smtClean="0"/>
              <a:t>응용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3" y="1643399"/>
            <a:ext cx="7387225" cy="44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2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 응용 예제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smtClean="0"/>
              <a:t>스레드 </a:t>
            </a:r>
            <a:r>
              <a:rPr lang="ko-KR" altLang="en-US" sz="2400" dirty="0" smtClean="0"/>
              <a:t>응용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48" y="2037681"/>
            <a:ext cx="6682220" cy="45349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43" y="1644074"/>
            <a:ext cx="5233430" cy="58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0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스레드 응용 예제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음악이 중지되고 프로그레스바와 진행 시간을 초기화하려면 아래 코드로 변경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smtClean="0"/>
              <a:t>스레드 </a:t>
            </a:r>
            <a:r>
              <a:rPr lang="ko-KR" altLang="en-US" sz="2400" dirty="0" smtClean="0"/>
              <a:t>응용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71" y="1959640"/>
            <a:ext cx="81915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8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스레드 ▶</a:t>
            </a:r>
            <a:r>
              <a:rPr lang="ko-KR" altLang="en-US" sz="2400" dirty="0"/>
              <a:t>스레드 </a:t>
            </a:r>
            <a:r>
              <a:rPr lang="ko-KR" altLang="en-US" sz="2400" dirty="0" smtClean="0"/>
              <a:t>응용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171575"/>
            <a:ext cx="70770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0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간단한 음악 재생 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오디오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8 오후 2.24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6" y="1542287"/>
            <a:ext cx="7964689" cy="275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구글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 Play services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설치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Android Studio </a:t>
            </a:r>
            <a:r>
              <a:rPr lang="ko-KR" altLang="en-US" sz="1600" b="1" dirty="0"/>
              <a:t>메뉴 </a:t>
            </a:r>
            <a:r>
              <a:rPr lang="en-US" altLang="ko-KR" sz="1600" b="1" dirty="0"/>
              <a:t>[Tools]-[Android]-[SDK Manager]</a:t>
            </a:r>
            <a:r>
              <a:rPr lang="ko-KR" altLang="en-US" sz="1600" b="1" dirty="0"/>
              <a:t>를 </a:t>
            </a:r>
            <a:r>
              <a:rPr lang="ko-KR" altLang="en-US" sz="1600" b="1" dirty="0" smtClean="0"/>
              <a:t>실행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nl-NL" sz="1600" b="1" dirty="0" smtClean="0"/>
              <a:t>[</a:t>
            </a:r>
            <a:r>
              <a:rPr lang="nl-NL" sz="1600" b="1" dirty="0"/>
              <a:t>SDK </a:t>
            </a:r>
            <a:r>
              <a:rPr lang="nl-NL" sz="1600" b="1" dirty="0" smtClean="0"/>
              <a:t>Tools]</a:t>
            </a:r>
            <a:r>
              <a:rPr lang="ko-KR" altLang="en-US" sz="1600" b="1" dirty="0" smtClean="0"/>
              <a:t>탭을 클릭 </a:t>
            </a:r>
            <a:r>
              <a:rPr lang="en-US" altLang="ko-KR" sz="1600" b="1" dirty="0" smtClean="0"/>
              <a:t>‘</a:t>
            </a:r>
            <a:r>
              <a:rPr lang="ko-KR" altLang="en-US" sz="1600" b="1" dirty="0" smtClean="0"/>
              <a:t>구글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Play </a:t>
            </a:r>
            <a:r>
              <a:rPr lang="en-US" altLang="ko-KR" sz="1600" b="1" dirty="0" smtClean="0"/>
              <a:t>services’</a:t>
            </a:r>
            <a:r>
              <a:rPr lang="ko-KR" altLang="en-US" sz="1600" b="1" dirty="0" smtClean="0"/>
              <a:t>가 설치되어 있는지 확인</a:t>
            </a:r>
            <a:endParaRPr lang="en-US" altLang="ko-KR" sz="16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84" y="2330916"/>
            <a:ext cx="5116735" cy="37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0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fr-FR" sz="1600" b="1" dirty="0" smtClean="0"/>
              <a:t>‘</a:t>
            </a:r>
            <a:r>
              <a:rPr lang="ko-KR" altLang="en-US" sz="1600" b="1" dirty="0" smtClean="0"/>
              <a:t>구글</a:t>
            </a:r>
            <a:r>
              <a:rPr lang="fr-FR" sz="1600" b="1" dirty="0" smtClean="0"/>
              <a:t> </a:t>
            </a:r>
            <a:r>
              <a:rPr lang="fr-FR" sz="1600" b="1" dirty="0"/>
              <a:t>Play </a:t>
            </a:r>
            <a:r>
              <a:rPr lang="fr-FR" sz="1600" b="1" dirty="0" smtClean="0"/>
              <a:t>services’ </a:t>
            </a:r>
            <a:r>
              <a:rPr lang="fr-FR" sz="1600" b="1" dirty="0"/>
              <a:t>앞에 체크 </a:t>
            </a:r>
            <a:r>
              <a:rPr lang="fr-FR" sz="1600" b="1" dirty="0" smtClean="0"/>
              <a:t>표시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&lt;OK &gt;</a:t>
            </a:r>
            <a:r>
              <a:rPr lang="ko-KR" altLang="en-US" sz="1600" b="1" dirty="0"/>
              <a:t>를 </a:t>
            </a:r>
            <a:r>
              <a:rPr lang="ko-KR" altLang="en-US" sz="1600" b="1" dirty="0" smtClean="0"/>
              <a:t>클릭하여 최신 버전으로 업데이트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지금은 하지 말 것</a:t>
            </a:r>
            <a:r>
              <a:rPr lang="en-US" altLang="ko-KR" sz="1600" b="1" dirty="0" smtClean="0"/>
              <a:t>)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1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 smtClean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/>
              <a:t>[</a:t>
            </a:r>
            <a:r>
              <a:rPr lang="en-US" altLang="ko-KR" sz="1600" b="1" dirty="0"/>
              <a:t>Default </a:t>
            </a:r>
            <a:r>
              <a:rPr lang="en-US" altLang="ko-KR" sz="1600" b="1" dirty="0" smtClean="0"/>
              <a:t>Settings] </a:t>
            </a:r>
            <a:r>
              <a:rPr lang="ko-KR" altLang="en-US" sz="1600" b="1" dirty="0"/>
              <a:t>창이 열려 있으면 </a:t>
            </a:r>
            <a:r>
              <a:rPr lang="ko-KR" altLang="en-US" sz="1600" b="1" dirty="0" smtClean="0"/>
              <a:t>종료</a:t>
            </a:r>
            <a:endParaRPr lang="en-US" altLang="ko-KR" sz="16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71" y="1804265"/>
            <a:ext cx="5667768" cy="34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인증을 위한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SHA1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알아내기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Open JDK </a:t>
            </a:r>
            <a:r>
              <a:rPr lang="ko-KR" altLang="en-US" sz="1600" b="1" dirty="0"/>
              <a:t>설치 폴더로 이동한 </a:t>
            </a:r>
            <a:r>
              <a:rPr lang="ko-KR" altLang="en-US" sz="1600" b="1" dirty="0" smtClean="0"/>
              <a:t>후 </a:t>
            </a:r>
            <a:r>
              <a:rPr lang="en-US" altLang="ko-KR" sz="1600" b="1" dirty="0"/>
              <a:t>‘keytool.exe -list -v </a:t>
            </a:r>
            <a:r>
              <a:rPr lang="en-US" altLang="ko-KR" sz="1600" b="1" dirty="0" smtClean="0"/>
              <a:t>–</a:t>
            </a:r>
            <a:r>
              <a:rPr lang="en-US" altLang="ko-KR" sz="1600" b="1" dirty="0" err="1" smtClean="0"/>
              <a:t>keystore</a:t>
            </a:r>
            <a:r>
              <a:rPr lang="en-US" altLang="ko-KR" sz="1600" b="1" dirty="0" smtClean="0"/>
              <a:t> C</a:t>
            </a:r>
            <a:r>
              <a:rPr lang="en-US" altLang="ko-KR" sz="1600" b="1" dirty="0"/>
              <a:t>:\CookAndroid\.android\debug.keystore’ </a:t>
            </a:r>
            <a:r>
              <a:rPr lang="ko-KR" altLang="en-US" sz="1600" b="1" dirty="0"/>
              <a:t>명령을 </a:t>
            </a:r>
            <a:r>
              <a:rPr lang="ko-KR" altLang="en-US" sz="1600" b="1" dirty="0" smtClean="0"/>
              <a:t>사용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비밀번호를 </a:t>
            </a:r>
            <a:r>
              <a:rPr lang="ko-KR" altLang="en-US" sz="1600" b="1" dirty="0"/>
              <a:t>물어보면 </a:t>
            </a:r>
            <a:r>
              <a:rPr lang="en-US" altLang="ko-KR" sz="1600" b="1" dirty="0" smtClean="0"/>
              <a:t>‘android’</a:t>
            </a:r>
            <a:r>
              <a:rPr lang="ko-KR" altLang="en-US" sz="1600" b="1" dirty="0" smtClean="0"/>
              <a:t>를 입력하고 </a:t>
            </a:r>
            <a:r>
              <a:rPr lang="en-US" altLang="ko-KR" sz="1600" b="1" dirty="0" smtClean="0"/>
              <a:t>SHA1 </a:t>
            </a:r>
            <a:r>
              <a:rPr lang="ko-KR" altLang="en-US" sz="1600" b="1" dirty="0" smtClean="0"/>
              <a:t>코드 복사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61" y="2530521"/>
            <a:ext cx="5723659" cy="332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8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구글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지도를 사용할 프로젝트 생성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프로젝트 </a:t>
            </a:r>
            <a:r>
              <a:rPr lang="ko-KR" altLang="en-US" sz="1600" b="1" dirty="0" smtClean="0"/>
              <a:t>이름 </a:t>
            </a:r>
            <a:r>
              <a:rPr lang="en-US" altLang="ko-KR" sz="1600" b="1" dirty="0" smtClean="0"/>
              <a:t>: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CookMap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패키지 </a:t>
            </a:r>
            <a:r>
              <a:rPr lang="ko-KR" altLang="en-US" sz="1600" b="1" dirty="0" smtClean="0"/>
              <a:t>이름 </a:t>
            </a:r>
            <a:r>
              <a:rPr lang="en-US" altLang="ko-KR" sz="1600" b="1" dirty="0" smtClean="0"/>
              <a:t>:</a:t>
            </a:r>
            <a:r>
              <a:rPr lang="ko-KR" altLang="en-US" sz="1600" b="1" dirty="0" smtClean="0"/>
              <a:t> </a:t>
            </a:r>
            <a:r>
              <a:rPr lang="en-US" altLang="ko-KR" sz="1600" b="1" dirty="0" err="1" smtClean="0"/>
              <a:t>com.cookandroid.cookmap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/>
              <a:t>구글</a:t>
            </a:r>
            <a:r>
              <a:rPr lang="en-US" altLang="ko-KR" sz="1600" b="1" dirty="0"/>
              <a:t> API </a:t>
            </a:r>
            <a:r>
              <a:rPr lang="ko-KR" altLang="en-US" sz="1600" b="1" dirty="0"/>
              <a:t>등록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웹 브라우저에서 </a:t>
            </a:r>
            <a:r>
              <a:rPr lang="en-US" altLang="ko-KR" b="1" dirty="0"/>
              <a:t>https://code.google.com/apis/console</a:t>
            </a:r>
            <a:r>
              <a:rPr lang="ko-KR" altLang="en-US" b="1" dirty="0"/>
              <a:t>에 접속하고 로그인 </a:t>
            </a: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/>
              <a:t>&lt;</a:t>
            </a:r>
            <a:r>
              <a:rPr lang="ko-KR" altLang="en-US" b="1" dirty="0"/>
              <a:t>프로젝트 만들기</a:t>
            </a:r>
            <a:r>
              <a:rPr lang="en-US" altLang="ko-KR" b="1" dirty="0"/>
              <a:t>&gt;-&lt;</a:t>
            </a:r>
            <a:r>
              <a:rPr lang="ko-KR" altLang="en-US" b="1" dirty="0"/>
              <a:t>만들기</a:t>
            </a:r>
            <a:r>
              <a:rPr lang="en-US" altLang="ko-KR" b="1" dirty="0"/>
              <a:t>&gt;</a:t>
            </a:r>
            <a:r>
              <a:rPr lang="ko-KR" altLang="en-US" b="1" dirty="0"/>
              <a:t>에서 </a:t>
            </a:r>
            <a:r>
              <a:rPr lang="en-US" altLang="ko-KR" b="1" dirty="0"/>
              <a:t>[</a:t>
            </a:r>
            <a:r>
              <a:rPr lang="ko-KR" altLang="en-US" b="1" dirty="0"/>
              <a:t>새 프로젝트</a:t>
            </a:r>
            <a:r>
              <a:rPr lang="en-US" altLang="ko-KR" b="1" dirty="0"/>
              <a:t>] </a:t>
            </a:r>
            <a:r>
              <a:rPr lang="ko-KR" altLang="en-US" b="1" dirty="0"/>
              <a:t>창의 프로젝트 이름에 ‘</a:t>
            </a:r>
            <a:r>
              <a:rPr lang="en-US" altLang="ko-KR" b="1" dirty="0" err="1"/>
              <a:t>CookMap</a:t>
            </a:r>
            <a:r>
              <a:rPr lang="en-US" altLang="ko-KR" b="1" dirty="0"/>
              <a:t>’</a:t>
            </a:r>
            <a:r>
              <a:rPr lang="ko-KR" altLang="en-US" b="1" dirty="0"/>
              <a:t>을 입력하고 </a:t>
            </a:r>
            <a:r>
              <a:rPr lang="en-US" altLang="ko-KR" b="1" dirty="0"/>
              <a:t>&lt;</a:t>
            </a:r>
            <a:r>
              <a:rPr lang="ko-KR" altLang="en-US" b="1" dirty="0"/>
              <a:t>만들기</a:t>
            </a:r>
            <a:r>
              <a:rPr lang="en-US" altLang="ko-KR" b="1" dirty="0"/>
              <a:t>&gt; </a:t>
            </a:r>
            <a:r>
              <a:rPr lang="ko-KR" altLang="en-US" b="1" dirty="0"/>
              <a:t>클릭 </a:t>
            </a: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대시보드에서 </a:t>
            </a:r>
            <a:r>
              <a:rPr lang="en-US" altLang="ko-KR" b="1" dirty="0"/>
              <a:t>&lt;</a:t>
            </a:r>
            <a:r>
              <a:rPr lang="ko-KR" altLang="en-US" b="1" dirty="0"/>
              <a:t>모두 보기</a:t>
            </a:r>
            <a:r>
              <a:rPr lang="en-US" altLang="ko-KR" b="1" dirty="0"/>
              <a:t>&gt;</a:t>
            </a:r>
            <a:r>
              <a:rPr lang="ko-KR" altLang="en-US" b="1" dirty="0"/>
              <a:t>를 클릭</a:t>
            </a: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54" y="4082894"/>
            <a:ext cx="5900673" cy="22119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307" y="4428764"/>
            <a:ext cx="5887661" cy="22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구글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 API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등록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‘구글 </a:t>
            </a:r>
            <a:r>
              <a:rPr lang="en-US" altLang="ko-KR" sz="1600" b="1" dirty="0"/>
              <a:t>Maps Android API’</a:t>
            </a:r>
            <a:r>
              <a:rPr lang="ko-KR" altLang="en-US" sz="1600" b="1" dirty="0"/>
              <a:t>를 클릭</a:t>
            </a:r>
            <a:endParaRPr lang="en-US" altLang="ko-KR" sz="16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58" y="1844236"/>
            <a:ext cx="6641523" cy="325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6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구글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 API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등록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&lt;</a:t>
            </a:r>
            <a:r>
              <a:rPr lang="ko-KR" altLang="en-US" sz="1600" b="1" dirty="0" smtClean="0"/>
              <a:t>사용 설정</a:t>
            </a:r>
            <a:r>
              <a:rPr lang="en-US" altLang="ko-KR" sz="1600" b="1" dirty="0" smtClean="0"/>
              <a:t>&gt;</a:t>
            </a:r>
            <a:r>
              <a:rPr lang="ko-KR" altLang="en-US" sz="1600" b="1" dirty="0" smtClean="0"/>
              <a:t>을 클릭한 후 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&lt;</a:t>
            </a:r>
            <a:r>
              <a:rPr lang="ko-KR" altLang="en-US" sz="1600" b="1" dirty="0"/>
              <a:t>사용자 인증 정보로 </a:t>
            </a:r>
            <a:r>
              <a:rPr lang="ko-KR" altLang="en-US" sz="1600" b="1" dirty="0" smtClean="0"/>
              <a:t>이동</a:t>
            </a:r>
            <a:r>
              <a:rPr lang="en-US" altLang="ko-KR" sz="1600" b="1" dirty="0" smtClean="0"/>
              <a:t>&gt;</a:t>
            </a:r>
            <a:r>
              <a:rPr lang="ko-KR" altLang="en-US" sz="1600" b="1" dirty="0" smtClean="0"/>
              <a:t> 클릭</a:t>
            </a:r>
            <a:endParaRPr lang="en-US" altLang="ko-KR" sz="16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82" y="1825020"/>
            <a:ext cx="6702136" cy="378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3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구글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 API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등록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fr-FR" sz="1600" b="1" dirty="0" smtClean="0"/>
              <a:t>‘</a:t>
            </a:r>
            <a:r>
              <a:rPr lang="ko-KR" altLang="en-US" sz="1600" b="1" dirty="0" smtClean="0"/>
              <a:t>구글</a:t>
            </a:r>
            <a:r>
              <a:rPr lang="fr-FR" sz="1600" b="1" dirty="0" smtClean="0"/>
              <a:t> </a:t>
            </a:r>
            <a:r>
              <a:rPr lang="fr-FR" sz="1600" b="1" dirty="0"/>
              <a:t>Maps Android </a:t>
            </a:r>
            <a:r>
              <a:rPr lang="fr-FR" sz="1600" b="1" dirty="0" smtClean="0"/>
              <a:t>API’</a:t>
            </a:r>
            <a:r>
              <a:rPr lang="fr-FR" sz="1600" b="1" dirty="0"/>
              <a:t>가 선택된 </a:t>
            </a:r>
            <a:r>
              <a:rPr lang="fr-FR" sz="1600" b="1" dirty="0" smtClean="0"/>
              <a:t>상태</a:t>
            </a:r>
            <a:r>
              <a:rPr lang="ko-KR" altLang="en-US" sz="1600" b="1" dirty="0" smtClean="0"/>
              <a:t>에서 </a:t>
            </a:r>
            <a:r>
              <a:rPr lang="en-US" altLang="ko-KR" sz="1600" b="1" dirty="0" smtClean="0"/>
              <a:t>&lt;</a:t>
            </a:r>
            <a:r>
              <a:rPr lang="ko-KR" altLang="en-US" sz="1600" b="1" dirty="0"/>
              <a:t>어떤 사용자 인증 정보가 필요한가요</a:t>
            </a:r>
            <a:r>
              <a:rPr lang="en-US" altLang="ko-KR" sz="1600" b="1" dirty="0"/>
              <a:t>?</a:t>
            </a:r>
            <a:r>
              <a:rPr lang="en-US" altLang="ko-KR" sz="1600" b="1" dirty="0" smtClean="0"/>
              <a:t>&gt;</a:t>
            </a:r>
            <a:r>
              <a:rPr lang="ko-KR" altLang="en-US" sz="1600" b="1" dirty="0" smtClean="0"/>
              <a:t> 클릭</a:t>
            </a:r>
            <a:endParaRPr lang="en-US" altLang="ko-KR" sz="16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47" y="2111795"/>
            <a:ext cx="6814705" cy="383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4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구글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 API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등록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사용자 </a:t>
            </a:r>
            <a:r>
              <a:rPr lang="ko-KR" altLang="en-US" sz="1600" b="1" dirty="0"/>
              <a:t>인증 정보가 </a:t>
            </a:r>
            <a:r>
              <a:rPr lang="ko-KR" altLang="en-US" sz="1600" b="1" dirty="0" smtClean="0"/>
              <a:t>추가됨</a:t>
            </a:r>
            <a:r>
              <a:rPr lang="en-US" altLang="ko-KR" sz="1600" b="1" dirty="0" smtClean="0"/>
              <a:t>. </a:t>
            </a:r>
            <a:r>
              <a:rPr lang="en-US" altLang="ko-KR" sz="1600" b="1" dirty="0"/>
              <a:t>&lt;</a:t>
            </a:r>
            <a:r>
              <a:rPr lang="ko-KR" altLang="en-US" sz="1600" b="1" dirty="0"/>
              <a:t>완료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를 </a:t>
            </a:r>
            <a:r>
              <a:rPr lang="ko-KR" altLang="en-US" sz="1600" b="1" dirty="0" smtClean="0"/>
              <a:t>클릭</a:t>
            </a:r>
            <a:endParaRPr lang="en-US" altLang="ko-KR" sz="16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887451"/>
            <a:ext cx="6788727" cy="41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8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API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키 발급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API </a:t>
            </a:r>
            <a:r>
              <a:rPr lang="ko-KR" altLang="en-US" sz="1600" b="1" dirty="0" smtClean="0"/>
              <a:t>키 생성 완료</a:t>
            </a:r>
            <a:r>
              <a:rPr lang="en-US" altLang="ko-KR" sz="1600" b="1" dirty="0" smtClean="0"/>
              <a:t>.</a:t>
            </a:r>
            <a:r>
              <a:rPr lang="ko-KR" altLang="en-US" sz="1600" b="1" dirty="0" smtClean="0"/>
              <a:t> 이 </a:t>
            </a:r>
            <a:r>
              <a:rPr lang="ko-KR" altLang="en-US" sz="1600" b="1" dirty="0"/>
              <a:t>코드를 메모장에 복사해놓은 후 </a:t>
            </a:r>
            <a:r>
              <a:rPr lang="en-US" altLang="ko-KR" sz="1600" b="1" dirty="0"/>
              <a:t>&lt;</a:t>
            </a:r>
            <a:r>
              <a:rPr lang="en-US" altLang="ko-KR" sz="1600" b="1" dirty="0" smtClean="0"/>
              <a:t>API </a:t>
            </a:r>
            <a:r>
              <a:rPr lang="ko-KR" altLang="en-US" sz="1600" b="1" dirty="0"/>
              <a:t>키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1&gt;</a:t>
            </a:r>
            <a:r>
              <a:rPr lang="ko-KR" altLang="en-US" sz="1600" b="1" dirty="0"/>
              <a:t>을 </a:t>
            </a:r>
            <a:r>
              <a:rPr lang="ko-KR" altLang="en-US" sz="1600" b="1" dirty="0" smtClean="0"/>
              <a:t>클릭</a:t>
            </a:r>
            <a:endParaRPr lang="en-US" altLang="ko-KR" sz="16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지도▶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15" y="1823839"/>
            <a:ext cx="6179442" cy="378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3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API Key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발급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키 </a:t>
            </a:r>
            <a:r>
              <a:rPr lang="ko-KR" altLang="en-US" sz="1600" b="1" dirty="0"/>
              <a:t>제한사항에서 ‘</a:t>
            </a:r>
            <a:r>
              <a:rPr lang="en-US" altLang="ko-KR" sz="1600" b="1" dirty="0"/>
              <a:t>Android  </a:t>
            </a:r>
            <a:r>
              <a:rPr lang="ko-KR" altLang="en-US" sz="1600" b="1" dirty="0"/>
              <a:t>앱’을 </a:t>
            </a:r>
            <a:r>
              <a:rPr lang="ko-KR" altLang="en-US" sz="1600" b="1" dirty="0" smtClean="0"/>
              <a:t>선택 </a:t>
            </a:r>
            <a:r>
              <a:rPr lang="en-US" altLang="ko-KR" sz="1600" b="1" dirty="0"/>
              <a:t>&lt;+ </a:t>
            </a:r>
            <a:r>
              <a:rPr lang="ko-KR" altLang="en-US" sz="1600" b="1" dirty="0"/>
              <a:t>패키지 이름 및 지문 추가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를 </a:t>
            </a:r>
            <a:r>
              <a:rPr lang="ko-KR" altLang="en-US" sz="1600" b="1" dirty="0" smtClean="0"/>
              <a:t>클릭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fr-FR" sz="1600" b="1" dirty="0" smtClean="0"/>
              <a:t>‘</a:t>
            </a:r>
            <a:r>
              <a:rPr lang="fr-FR" sz="1600" b="1" dirty="0" err="1"/>
              <a:t>com</a:t>
            </a:r>
            <a:r>
              <a:rPr lang="fr-FR" sz="1600" b="1" dirty="0"/>
              <a:t> .</a:t>
            </a:r>
            <a:r>
              <a:rPr lang="fr-FR" sz="1600" b="1" dirty="0" err="1" smtClean="0"/>
              <a:t>cookandroid.cookmap’</a:t>
            </a:r>
            <a:r>
              <a:rPr lang="fr-FR" sz="1600" b="1" dirty="0" err="1"/>
              <a:t>을</a:t>
            </a:r>
            <a:r>
              <a:rPr lang="fr-FR" sz="1600" b="1" dirty="0"/>
              <a:t> </a:t>
            </a:r>
            <a:r>
              <a:rPr lang="fr-FR" sz="1600" b="1" dirty="0" err="1" smtClean="0"/>
              <a:t>입력</a:t>
            </a:r>
            <a:r>
              <a:rPr lang="ko-KR" altLang="en-US" sz="1600" b="1" dirty="0" smtClean="0"/>
              <a:t>하고 복사해놓은 </a:t>
            </a:r>
            <a:r>
              <a:rPr lang="en-US" altLang="ko-KR" sz="1600" b="1" dirty="0"/>
              <a:t>SHA1 </a:t>
            </a:r>
            <a:r>
              <a:rPr lang="ko-KR" altLang="en-US" sz="1600" b="1" dirty="0" smtClean="0"/>
              <a:t>코드를 붙인 후 </a:t>
            </a:r>
            <a:r>
              <a:rPr lang="en-US" altLang="ko-KR" sz="1600" b="1" dirty="0" smtClean="0"/>
              <a:t>&lt;</a:t>
            </a:r>
            <a:r>
              <a:rPr lang="ko-KR" altLang="en-US" sz="1600" b="1" dirty="0" smtClean="0"/>
              <a:t>저장</a:t>
            </a:r>
            <a:r>
              <a:rPr lang="en-US" altLang="ko-KR" sz="1600" b="1" dirty="0" smtClean="0"/>
              <a:t>&gt;</a:t>
            </a:r>
            <a:r>
              <a:rPr lang="ko-KR" altLang="en-US" sz="1600" b="1" dirty="0" smtClean="0"/>
              <a:t> 클릭</a:t>
            </a:r>
            <a:endParaRPr lang="en-US" altLang="ko-KR" sz="1600" b="1" dirty="0" smtClean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지도▶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752" y="2592460"/>
            <a:ext cx="5399733" cy="360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8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간단한 음악 재생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스위치를 켜면 음악이 시작되고 스위치를 끄면 음악이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정지됨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오디오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8" y="2087497"/>
            <a:ext cx="6034545" cy="404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9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구글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Play service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의 라이브러리 사용 설정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Project Tree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Gradle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Scripts]-[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build.gradle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(Module: app)]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더블클릭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아래쪽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dependencies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부분에 다음을 추가 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b="1" dirty="0"/>
              <a:t>Sync </a:t>
            </a:r>
            <a:r>
              <a:rPr lang="en-US" b="1" dirty="0" smtClean="0"/>
              <a:t>Now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클릭</a:t>
            </a: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000" dirty="0" smtClean="0"/>
              <a:t>구글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Play service</a:t>
            </a:r>
            <a:r>
              <a:rPr lang="ko-KR" altLang="en-US" sz="2000" dirty="0"/>
              <a:t> 라이브러리 사용 </a:t>
            </a:r>
            <a:r>
              <a:rPr lang="ko-KR" altLang="en-US" sz="2000" dirty="0" smtClean="0"/>
              <a:t>설정</a:t>
            </a:r>
            <a:endParaRPr lang="ko-KR" altLang="en-US" sz="20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13" y="2205207"/>
            <a:ext cx="6628141" cy="5038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13" y="2868453"/>
            <a:ext cx="6596653" cy="335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3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AndroidMenifest.xml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파일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편집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000" dirty="0" smtClean="0"/>
              <a:t>구글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Play service</a:t>
            </a:r>
            <a:r>
              <a:rPr lang="ko-KR" altLang="en-US" sz="2000" dirty="0"/>
              <a:t> 라이브러리 사용 </a:t>
            </a:r>
            <a:r>
              <a:rPr lang="ko-KR" altLang="en-US" sz="2000" dirty="0" smtClean="0"/>
              <a:t>설정</a:t>
            </a:r>
            <a:endParaRPr lang="ko-KR" altLang="en-US" sz="20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11" y="1729639"/>
            <a:ext cx="4479827" cy="35423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520" y="3880116"/>
            <a:ext cx="4472671" cy="245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3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AndroidManifest.xml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파일 수정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결과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000" dirty="0" smtClean="0"/>
              <a:t>구글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Play service</a:t>
            </a:r>
            <a:r>
              <a:rPr lang="ko-KR" altLang="en-US" sz="2000" dirty="0"/>
              <a:t> 라이브러리 사용 </a:t>
            </a:r>
            <a:r>
              <a:rPr lang="ko-KR" altLang="en-US" sz="2000" dirty="0" smtClean="0"/>
              <a:t>설정</a:t>
            </a:r>
            <a:endParaRPr lang="ko-KR" altLang="en-US" sz="20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87" y="1767251"/>
            <a:ext cx="7273636" cy="454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activity_main.xml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fragment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를 추가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000" dirty="0" smtClean="0"/>
              <a:t>구글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Play service</a:t>
            </a:r>
            <a:r>
              <a:rPr lang="ko-KR" altLang="en-US" sz="2000" dirty="0"/>
              <a:t> 라이브러리 사용 </a:t>
            </a:r>
            <a:r>
              <a:rPr lang="ko-KR" altLang="en-US" sz="2000" dirty="0" smtClean="0"/>
              <a:t>설정</a:t>
            </a:r>
            <a:endParaRPr lang="ko-KR" altLang="en-US" sz="20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12" y="1732384"/>
            <a:ext cx="79533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err="1"/>
              <a:t>AppCompatActivity</a:t>
            </a:r>
            <a:r>
              <a:rPr lang="ko-KR" altLang="en-US" sz="2400" b="1" dirty="0"/>
              <a:t>의 상속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000" dirty="0" smtClean="0"/>
              <a:t>구글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Play service</a:t>
            </a:r>
            <a:r>
              <a:rPr lang="ko-KR" altLang="en-US" sz="2000" dirty="0"/>
              <a:t> 라이브러리 사용 </a:t>
            </a:r>
            <a:r>
              <a:rPr lang="ko-KR" altLang="en-US" sz="2000" dirty="0" smtClean="0"/>
              <a:t>설정</a:t>
            </a:r>
            <a:endParaRPr lang="ko-KR" altLang="en-US" sz="20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32" y="1747635"/>
            <a:ext cx="79533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2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프로젝트 실행 및 결과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확인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프로젝트를 </a:t>
            </a:r>
            <a:r>
              <a:rPr lang="ko-KR" altLang="en-US" b="1" dirty="0"/>
              <a:t>실행해서 실제 스마트폰에서 결과를 </a:t>
            </a:r>
            <a:r>
              <a:rPr lang="ko-KR" altLang="en-US" b="1" dirty="0" smtClean="0"/>
              <a:t>확인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000" dirty="0" smtClean="0"/>
              <a:t>구글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Play service</a:t>
            </a:r>
            <a:r>
              <a:rPr lang="ko-KR" altLang="en-US" sz="2000" dirty="0"/>
              <a:t> 라이브러리 사용 </a:t>
            </a:r>
            <a:r>
              <a:rPr lang="ko-KR" altLang="en-US" sz="2000" dirty="0" smtClean="0"/>
              <a:t>설정</a:t>
            </a:r>
            <a:endParaRPr lang="ko-KR" altLang="en-US" sz="20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8 오후 3.14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17" y="2108414"/>
            <a:ext cx="4476853" cy="393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2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구글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Map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구글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Map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클래스는 기본적으로 확대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축소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이동의 기능이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제공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그 외의 기능은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그라운드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오버레이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GroundOverlay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활용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그라운드 오버레이는 지도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구글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Map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위에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투명한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유리막을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얹어놓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/>
              <a:t>안드로이드 프로젝트 생성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err="1"/>
              <a:t>CookMap</a:t>
            </a:r>
            <a:r>
              <a:rPr lang="en-US" altLang="ko-KR" b="1" dirty="0"/>
              <a:t> </a:t>
            </a:r>
            <a:r>
              <a:rPr lang="ko-KR" altLang="en-US" b="1" dirty="0"/>
              <a:t>프로젝트를 이어서 진행</a:t>
            </a: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/>
              <a:t>화면 디자인 및 편집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/>
              <a:t>activity_main.xml</a:t>
            </a:r>
            <a:r>
              <a:rPr lang="ko-KR" altLang="en-US" b="1" dirty="0"/>
              <a:t>을 그대로 사용</a:t>
            </a: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</a:t>
            </a:r>
            <a:r>
              <a:rPr lang="ko-KR" altLang="en-US" sz="2400" dirty="0" smtClean="0"/>
              <a:t>응용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1" descr="스크린샷 2017-02-28 오후 3.17.4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74"/>
          <a:stretch/>
        </p:blipFill>
        <p:spPr>
          <a:xfrm>
            <a:off x="4989742" y="2637310"/>
            <a:ext cx="2113022" cy="374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9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GoolgeMap </a:t>
            </a:r>
            <a:r>
              <a:rPr lang="ko-KR" altLang="en-US" sz="1600" b="1" dirty="0"/>
              <a:t>개체를 </a:t>
            </a:r>
            <a:r>
              <a:rPr lang="ko-KR" altLang="en-US" sz="1600" b="1" dirty="0" smtClean="0"/>
              <a:t>준비하고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위성 지도가 보이도록 설정 후 실행</a:t>
            </a:r>
            <a:endParaRPr lang="en-US" altLang="ko-KR" sz="16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</a:t>
            </a:r>
            <a:r>
              <a:rPr lang="ko-KR" altLang="en-US" sz="2400" dirty="0" smtClean="0"/>
              <a:t>응용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22" y="1941817"/>
            <a:ext cx="4007514" cy="408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2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옵션 메뉴 생성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직접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코드에서 생성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앞 </a:t>
            </a:r>
            <a:r>
              <a:rPr lang="ko-KR" altLang="en-US" sz="1600" b="1" dirty="0"/>
              <a:t>예제의 </a:t>
            </a:r>
            <a:r>
              <a:rPr lang="en-US" altLang="ko-KR" sz="1600" b="1" dirty="0" smtClean="0"/>
              <a:t>17</a:t>
            </a:r>
            <a:r>
              <a:rPr lang="ko-KR" altLang="en-US" sz="1600" b="1" dirty="0" smtClean="0"/>
              <a:t>행과 </a:t>
            </a:r>
            <a:r>
              <a:rPr lang="en-US" altLang="ko-KR" sz="1600" b="1" dirty="0" smtClean="0"/>
              <a:t>18</a:t>
            </a:r>
            <a:r>
              <a:rPr lang="ko-KR" altLang="en-US" sz="1600" b="1" dirty="0" smtClean="0"/>
              <a:t>행을 삭제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옵션 </a:t>
            </a:r>
            <a:r>
              <a:rPr lang="ko-KR" altLang="en-US" sz="1600" b="1" dirty="0"/>
              <a:t>메뉴에 </a:t>
            </a:r>
            <a:r>
              <a:rPr lang="en-US" altLang="ko-KR" sz="1600" b="1" dirty="0" smtClean="0"/>
              <a:t>‘</a:t>
            </a:r>
            <a:r>
              <a:rPr lang="ko-KR" altLang="en-US" sz="1600" b="1" dirty="0" smtClean="0"/>
              <a:t>위성 지도</a:t>
            </a:r>
            <a:r>
              <a:rPr lang="en-US" altLang="ko-KR" sz="1600" b="1" dirty="0" smtClean="0"/>
              <a:t>’, ‘</a:t>
            </a:r>
            <a:r>
              <a:rPr lang="ko-KR" altLang="en-US" sz="1600" b="1" dirty="0" smtClean="0"/>
              <a:t>일반 지도</a:t>
            </a:r>
            <a:r>
              <a:rPr lang="en-US" altLang="ko-KR" sz="1600" b="1" dirty="0" smtClean="0"/>
              <a:t>’, ‘</a:t>
            </a:r>
            <a:r>
              <a:rPr lang="ko-KR" altLang="en-US" sz="1600" b="1" dirty="0" smtClean="0"/>
              <a:t>월드컵경기장 </a:t>
            </a:r>
            <a:r>
              <a:rPr lang="ko-KR" altLang="en-US" sz="1600" b="1" dirty="0" err="1" smtClean="0"/>
              <a:t>바로가기</a:t>
            </a:r>
            <a:r>
              <a:rPr lang="en-US" altLang="ko-KR" sz="1600" b="1" dirty="0" smtClean="0"/>
              <a:t>’</a:t>
            </a:r>
            <a:r>
              <a:rPr lang="ko-KR" altLang="en-US" sz="1600" b="1" dirty="0" smtClean="0"/>
              <a:t>를 생성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‘</a:t>
            </a:r>
            <a:r>
              <a:rPr lang="ko-KR" altLang="en-US" sz="1600" b="1" dirty="0" smtClean="0"/>
              <a:t>위성 지도</a:t>
            </a:r>
            <a:r>
              <a:rPr lang="en-US" altLang="ko-KR" sz="1600" b="1" dirty="0" smtClean="0"/>
              <a:t>’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선택하면 </a:t>
            </a:r>
            <a:r>
              <a:rPr lang="ko-KR" altLang="en-US" sz="1600" b="1" dirty="0" smtClean="0"/>
              <a:t>위성 지도가 켜지고</a:t>
            </a:r>
            <a:r>
              <a:rPr lang="en-US" altLang="ko-KR" sz="1600" b="1" dirty="0" smtClean="0"/>
              <a:t>, ‘</a:t>
            </a:r>
            <a:r>
              <a:rPr lang="ko-KR" altLang="en-US" sz="1600" b="1" dirty="0" smtClean="0"/>
              <a:t>일반 지도</a:t>
            </a:r>
            <a:r>
              <a:rPr lang="en-US" altLang="ko-KR" sz="1600" b="1" dirty="0" smtClean="0"/>
              <a:t>’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선택하면 </a:t>
            </a:r>
            <a:r>
              <a:rPr lang="ko-KR" altLang="en-US" sz="1600" b="1" dirty="0" smtClean="0"/>
              <a:t>위성 지도가 </a:t>
            </a:r>
            <a:r>
              <a:rPr lang="ko-KR" altLang="en-US" sz="1600" b="1" dirty="0"/>
              <a:t>꺼지도록 함</a:t>
            </a:r>
            <a:endParaRPr lang="en-US" altLang="ko-KR" sz="16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</a:t>
            </a:r>
            <a:r>
              <a:rPr lang="ko-KR" altLang="en-US" sz="2400" dirty="0" smtClean="0"/>
              <a:t>응용</a:t>
            </a:r>
            <a:endParaRPr lang="ko-KR" altLang="en-US" sz="2400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89" y="2718822"/>
            <a:ext cx="4527969" cy="30446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962" y="4963084"/>
            <a:ext cx="4547486" cy="14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5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지도를 클릭하면 표시한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CCTV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모양의 아이콘이 지도에 생성되도록 코드 추가</a:t>
            </a:r>
            <a:endParaRPr lang="en-US" altLang="ko-KR" sz="16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</a:t>
            </a:r>
            <a:r>
              <a:rPr lang="ko-KR" altLang="en-US" sz="2400" dirty="0" smtClean="0"/>
              <a:t>응용</a:t>
            </a:r>
            <a:endParaRPr lang="ko-KR" altLang="en-US" sz="2400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49548" y="1585480"/>
            <a:ext cx="6070023" cy="4413539"/>
            <a:chOff x="1243012" y="1366837"/>
            <a:chExt cx="6677025" cy="485489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3012" y="1366837"/>
              <a:ext cx="6657975" cy="412432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t="9691"/>
            <a:stretch/>
          </p:blipFill>
          <p:spPr>
            <a:xfrm>
              <a:off x="1243012" y="5387340"/>
              <a:ext cx="6677025" cy="834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885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오디오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057275"/>
            <a:ext cx="82772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1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</a:t>
            </a:r>
            <a:r>
              <a:rPr lang="ko-KR" altLang="en-US" sz="2400" dirty="0" smtClean="0"/>
              <a:t>응용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09" y="893179"/>
            <a:ext cx="7516091" cy="39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6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프로젝트 생성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프로젝트 </a:t>
            </a:r>
            <a:r>
              <a:rPr lang="ko-KR" altLang="en-US" sz="1600" b="1" dirty="0" smtClean="0"/>
              <a:t>이름 </a:t>
            </a:r>
            <a:r>
              <a:rPr lang="en-US" altLang="ko-KR" sz="1600" b="1" dirty="0" smtClean="0"/>
              <a:t>: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Project13_1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패키지 </a:t>
            </a:r>
            <a:r>
              <a:rPr lang="ko-KR" altLang="en-US" sz="1600" b="1" dirty="0" smtClean="0"/>
              <a:t>이름 </a:t>
            </a:r>
            <a:r>
              <a:rPr lang="en-US" altLang="ko-KR" sz="1600" b="1" dirty="0" smtClean="0"/>
              <a:t>: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com.cookandroid.project13_1</a:t>
            </a: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53" y="2346082"/>
            <a:ext cx="2632364" cy="360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6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프로젝트를 실행한 후 </a:t>
            </a:r>
            <a:r>
              <a:rPr lang="en-US" altLang="ko-KR" sz="1600" b="1" dirty="0"/>
              <a:t>Device File Explorer</a:t>
            </a:r>
            <a:r>
              <a:rPr lang="ko-KR" altLang="en-US" sz="1600" b="1" dirty="0"/>
              <a:t>에서 </a:t>
            </a:r>
            <a:r>
              <a:rPr lang="en-US" altLang="ko-KR" sz="1600" b="1" dirty="0"/>
              <a:t>/storage/emulated/0 </a:t>
            </a:r>
            <a:r>
              <a:rPr lang="ko-KR" altLang="en-US" sz="1600" b="1" dirty="0"/>
              <a:t>또는 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>/</a:t>
            </a:r>
            <a:r>
              <a:rPr lang="en-US" altLang="ko-KR" sz="1600" b="1" dirty="0" err="1"/>
              <a:t>sdcard</a:t>
            </a:r>
            <a:r>
              <a:rPr lang="en-US" altLang="ko-KR" sz="1600" b="1" dirty="0"/>
              <a:t> </a:t>
            </a:r>
            <a:r>
              <a:rPr lang="ko-KR" altLang="en-US" sz="1600" b="1" dirty="0" smtClean="0"/>
              <a:t>폴더에 </a:t>
            </a:r>
            <a:r>
              <a:rPr lang="ko-KR" altLang="en-US" sz="1600" b="1" dirty="0"/>
              <a:t>적당한 </a:t>
            </a:r>
            <a:r>
              <a:rPr lang="en-US" altLang="ko-KR" sz="1600" b="1" dirty="0"/>
              <a:t>mp3 </a:t>
            </a:r>
            <a:r>
              <a:rPr lang="ko-KR" altLang="en-US" sz="1600" b="1" dirty="0"/>
              <a:t>파일을 몇 개 </a:t>
            </a:r>
            <a:r>
              <a:rPr lang="ko-KR" altLang="en-US" sz="1600" b="1" dirty="0" smtClean="0"/>
              <a:t>넣음</a:t>
            </a:r>
            <a:endParaRPr lang="en-US" altLang="ko-KR" sz="16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85" y="2485373"/>
            <a:ext cx="4472671" cy="365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Activity_main.xml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의 바깥 리니어레이아웃 안에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개의 리니어레이아웃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수평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을 만듦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리니어레이아웃</a:t>
            </a:r>
            <a:r>
              <a:rPr lang="en-US" altLang="ko-KR" sz="1600" b="1" dirty="0"/>
              <a:t>1 : </a:t>
            </a:r>
            <a:r>
              <a:rPr lang="ko-KR" altLang="en-US" sz="1600" b="1" dirty="0" err="1"/>
              <a:t>리스트뷰</a:t>
            </a:r>
            <a:r>
              <a:rPr lang="en-US" altLang="ko-KR" sz="1600" b="1" dirty="0"/>
              <a:t>(lvMP3) 1</a:t>
            </a:r>
            <a:r>
              <a:rPr lang="ko-KR" altLang="en-US" sz="16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리니어레이아웃</a:t>
            </a:r>
            <a:r>
              <a:rPr lang="en-US" altLang="ko-KR" sz="1600" b="1" dirty="0"/>
              <a:t>2 : </a:t>
            </a:r>
            <a:r>
              <a:rPr lang="ko-KR" altLang="en-US" sz="1600" b="1" dirty="0"/>
              <a:t>버튼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btnPlay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btnStop</a:t>
            </a:r>
            <a:r>
              <a:rPr lang="en-US" altLang="ko-KR" sz="1600" b="1" dirty="0"/>
              <a:t>) 2</a:t>
            </a:r>
            <a:r>
              <a:rPr lang="ko-KR" altLang="en-US" sz="16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리니어레이아웃</a:t>
            </a:r>
            <a:r>
              <a:rPr lang="en-US" altLang="ko-KR" sz="1600" b="1" dirty="0"/>
              <a:t>3 : </a:t>
            </a:r>
            <a:r>
              <a:rPr lang="ko-KR" altLang="en-US" sz="1600" b="1" dirty="0" err="1"/>
              <a:t>텍스트뷰</a:t>
            </a:r>
            <a:r>
              <a:rPr lang="en-US" altLang="ko-KR" sz="1600" b="1" dirty="0"/>
              <a:t>(tvMP3) 1</a:t>
            </a:r>
            <a:r>
              <a:rPr lang="ko-KR" altLang="en-US" sz="1600" b="1" dirty="0"/>
              <a:t>개</a:t>
            </a:r>
            <a:r>
              <a:rPr lang="en-US" altLang="ko-KR" sz="1600" b="1" dirty="0"/>
              <a:t>, </a:t>
            </a:r>
            <a:r>
              <a:rPr lang="ko-KR" altLang="en-US" sz="1600" b="1" dirty="0" err="1" smtClean="0"/>
              <a:t>프로그레스바</a:t>
            </a:r>
            <a:r>
              <a:rPr lang="en-US" altLang="ko-KR" sz="1600" b="1" dirty="0"/>
              <a:t>(pbMP3) 1</a:t>
            </a:r>
            <a:r>
              <a:rPr lang="ko-KR" altLang="en-US" sz="16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layout_weight</a:t>
            </a:r>
            <a:r>
              <a:rPr lang="ko-KR" altLang="en-US" sz="1600" b="1" dirty="0"/>
              <a:t>는 </a:t>
            </a:r>
            <a:r>
              <a:rPr lang="en-US" altLang="ko-KR" sz="1600" b="1" dirty="0"/>
              <a:t>6:1:1 </a:t>
            </a:r>
            <a:r>
              <a:rPr lang="ko-KR" altLang="en-US" sz="1600" b="1" dirty="0"/>
              <a:t>정도로 </a:t>
            </a:r>
            <a:r>
              <a:rPr lang="ko-KR" altLang="en-US" sz="1600" b="1" dirty="0" smtClean="0"/>
              <a:t>설정</a:t>
            </a:r>
            <a:endParaRPr lang="en-US" altLang="ko-KR" sz="16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8 오후 2.34.1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10" y="2946909"/>
            <a:ext cx="4014960" cy="2300386"/>
          </a:xfrm>
          <a:prstGeom prst="rect">
            <a:avLst/>
          </a:prstGeom>
        </p:spPr>
      </p:pic>
      <p:pic>
        <p:nvPicPr>
          <p:cNvPr id="10" name="Picture 9" descr="스크린샷 2017-02-28 오후 2.34.5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21" y="3335661"/>
            <a:ext cx="4002261" cy="191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9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/>
              <a:t>리스트뷰</a:t>
            </a:r>
            <a:r>
              <a:rPr lang="ko-KR" altLang="en-US" sz="1400" b="1" dirty="0"/>
              <a:t> 변수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 smtClean="0"/>
              <a:t>&lt;</a:t>
            </a:r>
            <a:r>
              <a:rPr lang="ko-KR" altLang="en-US" sz="1400" b="1" dirty="0"/>
              <a:t>듣기</a:t>
            </a:r>
            <a:r>
              <a:rPr lang="en-US" altLang="ko-KR" sz="1400" b="1" dirty="0"/>
              <a:t>&gt;, &lt;</a:t>
            </a:r>
            <a:r>
              <a:rPr lang="ko-KR" altLang="en-US" sz="1400" b="1" dirty="0"/>
              <a:t>중지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에 대응할 변수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 smtClean="0"/>
              <a:t>텍스트뷰에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대응할 변수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 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 smtClean="0"/>
              <a:t>프로그레스바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변수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 smtClean="0"/>
              <a:t>MP3 </a:t>
            </a:r>
            <a:r>
              <a:rPr lang="ko-KR" altLang="en-US" sz="1400" b="1" dirty="0"/>
              <a:t>파일 목록이 저장될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/>
              <a:t>	</a:t>
            </a:r>
            <a:r>
              <a:rPr lang="en-US" altLang="ko-KR" sz="1400" b="1" dirty="0" err="1" smtClean="0"/>
              <a:t>ArrayList</a:t>
            </a:r>
            <a:r>
              <a:rPr lang="en-US" altLang="ko-KR" sz="1400" b="1" dirty="0" smtClean="0"/>
              <a:t>&lt;String</a:t>
            </a:r>
            <a:r>
              <a:rPr lang="en-US" altLang="ko-KR" sz="1400" b="1" dirty="0"/>
              <a:t>&gt; </a:t>
            </a:r>
            <a:r>
              <a:rPr lang="ko-KR" altLang="en-US" sz="1400" b="1" dirty="0"/>
              <a:t>변수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 smtClean="0"/>
              <a:t>리스트뷰에서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선택된 </a:t>
            </a:r>
            <a:r>
              <a:rPr lang="en-US" altLang="ko-KR" sz="1400" b="1" dirty="0"/>
              <a:t>MP3 </a:t>
            </a:r>
            <a:r>
              <a:rPr lang="ko-KR" altLang="en-US" sz="1400" b="1" dirty="0"/>
              <a:t>파일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/>
              <a:t>	</a:t>
            </a:r>
            <a:r>
              <a:rPr lang="ko-KR" altLang="en-US" sz="1400" b="1" dirty="0" smtClean="0"/>
              <a:t>이름이 </a:t>
            </a:r>
            <a:r>
              <a:rPr lang="ko-KR" altLang="en-US" sz="1400" b="1" dirty="0"/>
              <a:t>저장될 변수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 smtClean="0"/>
              <a:t>MP3 </a:t>
            </a:r>
            <a:r>
              <a:rPr lang="ko-KR" altLang="en-US" sz="1400" b="1" dirty="0"/>
              <a:t>파일이 저장되어 있는 </a:t>
            </a:r>
            <a:r>
              <a:rPr lang="en-US" altLang="ko-KR" sz="1400" b="1" dirty="0"/>
              <a:t>SD</a:t>
            </a:r>
            <a:r>
              <a:rPr lang="ko-KR" altLang="en-US" sz="1400" b="1" dirty="0"/>
              <a:t>카드의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/>
              <a:t>	</a:t>
            </a:r>
            <a:r>
              <a:rPr lang="ko-KR" altLang="en-US" sz="1400" b="1" dirty="0" smtClean="0"/>
              <a:t>절대 </a:t>
            </a:r>
            <a:r>
              <a:rPr lang="ko-KR" altLang="en-US" sz="1400" b="1" dirty="0"/>
              <a:t>경로를 저장할 문자열 변수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 err="1" smtClean="0"/>
              <a:t>MediaPlayer</a:t>
            </a:r>
            <a:r>
              <a:rPr lang="en-US" altLang="ko-KR" sz="1400" b="1" dirty="0" smtClean="0"/>
              <a:t> </a:t>
            </a:r>
            <a:r>
              <a:rPr lang="ko-KR" altLang="en-US" sz="1400" b="1" dirty="0"/>
              <a:t>변수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</a:t>
            </a:r>
            <a:endParaRPr lang="en-US" altLang="ko-KR" sz="14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616" y="2048256"/>
            <a:ext cx="4415421" cy="38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2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2160</TotalTime>
  <Words>1177</Words>
  <Application>Microsoft Office PowerPoint</Application>
  <PresentationFormat>화면 슬라이드 쇼(4:3)</PresentationFormat>
  <Paragraphs>278</Paragraphs>
  <Slides>50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50</vt:i4>
      </vt:variant>
    </vt:vector>
  </HeadingPairs>
  <TitlesOfParts>
    <vt:vector size="65" baseType="lpstr">
      <vt:lpstr>HY견명조</vt:lpstr>
      <vt:lpstr>HY나무L</vt:lpstr>
      <vt:lpstr>HY헤드라인M</vt:lpstr>
      <vt:lpstr>굴림</vt:lpstr>
      <vt:lpstr>나눔고딕</vt:lpstr>
      <vt:lpstr>돋움</vt:lpstr>
      <vt:lpstr>맑은 고딕</vt:lpstr>
      <vt:lpstr>휴먼편지체</vt:lpstr>
      <vt:lpstr>Arial</vt:lpstr>
      <vt:lpstr>Bookman Old Style</vt:lpstr>
      <vt:lpstr>Gill Sans MT</vt:lpstr>
      <vt:lpstr>Wingdings</vt:lpstr>
      <vt:lpstr>Wingdings 3</vt:lpstr>
      <vt:lpstr>2_Office 테마</vt:lpstr>
      <vt:lpstr>원본</vt:lpstr>
      <vt:lpstr>멀티미디어</vt:lpstr>
      <vt:lpstr>1. 오디오</vt:lpstr>
      <vt:lpstr>1. 오디오</vt:lpstr>
      <vt:lpstr>1. 오디오</vt:lpstr>
      <vt:lpstr>1. 오디오</vt:lpstr>
      <vt:lpstr>1. 오디오</vt:lpstr>
      <vt:lpstr>1. 오디오</vt:lpstr>
      <vt:lpstr>1. 오디오</vt:lpstr>
      <vt:lpstr>1. 오디오</vt:lpstr>
      <vt:lpstr>1. 오디오</vt:lpstr>
      <vt:lpstr>1. 오디오</vt:lpstr>
      <vt:lpstr>1. 오디오</vt:lpstr>
      <vt:lpstr>2. 스레드 ▶프로그레스바와 시크바</vt:lpstr>
      <vt:lpstr>2. 스레드 ▶프로그레스바와 시크바[2/3] </vt:lpstr>
      <vt:lpstr>2. 스레드 ▶프로그레스바와 시크바</vt:lpstr>
      <vt:lpstr>2. 스레드 ▶스레드 기본</vt:lpstr>
      <vt:lpstr>2. 스레드 ▶스레드 기본</vt:lpstr>
      <vt:lpstr>2. 스레드 ▶스레드 기본</vt:lpstr>
      <vt:lpstr>2. 스레드 ▶스레드 기본</vt:lpstr>
      <vt:lpstr>2. 스레드 ▶스레드 기본</vt:lpstr>
      <vt:lpstr>2. 스레드 ▶UI 스레드</vt:lpstr>
      <vt:lpstr>2. 스레드 ▶UI 스레드</vt:lpstr>
      <vt:lpstr>2. 스레드 ▶UI 스레드</vt:lpstr>
      <vt:lpstr>2. 스레드 ▶UI 스레드</vt:lpstr>
      <vt:lpstr>2. 스레드 ▶UI 스레드</vt:lpstr>
      <vt:lpstr>2. 스레드 ▶스레드 응용</vt:lpstr>
      <vt:lpstr>2. 스레드 ▶스레드 응용</vt:lpstr>
      <vt:lpstr>2. 스레드 ▶스레드 응용</vt:lpstr>
      <vt:lpstr>2. 스레드 ▶스레드 응용</vt:lpstr>
      <vt:lpstr>3. 구글 지도 ▶구글  지도 사용을 위한 준비 사항</vt:lpstr>
      <vt:lpstr>3. 구글 지도 ▶구글  지도 사용을 위한 준비 사항</vt:lpstr>
      <vt:lpstr>3. 구글 지도 ▶구글  지도 사용을 위한 준비 사항</vt:lpstr>
      <vt:lpstr>3. 구글 지도 ▶구글  지도 사용을 위한 준비 사항</vt:lpstr>
      <vt:lpstr>3. 구글 지도 ▶구글  지도 사용을 위한 준비 사항</vt:lpstr>
      <vt:lpstr>3. 구글 지도 ▶구글  지도 사용을 위한 준비 사항</vt:lpstr>
      <vt:lpstr>3. 구글 지도 ▶구글  지도 사용을 위한 준비 사항</vt:lpstr>
      <vt:lpstr>3. 구글 지도 ▶구글  지도 사용을 위한 준비 사항</vt:lpstr>
      <vt:lpstr>3. 구글 지도▶구글  지도 사용을 위한 준비 사항</vt:lpstr>
      <vt:lpstr>3. 구글 지도▶구글  지도 사용을 위한 준비 사항</vt:lpstr>
      <vt:lpstr>3. 구글 지도 ▶구글 Play service 라이브러리 사용 설정</vt:lpstr>
      <vt:lpstr>3. 구글 지도 ▶구글 Play service 라이브러리 사용 설정</vt:lpstr>
      <vt:lpstr>3. 구글 지도 ▶구글 Play service 라이브러리 사용 설정</vt:lpstr>
      <vt:lpstr>3. 구글 지도 ▶구글 Play service 라이브러리 사용 설정</vt:lpstr>
      <vt:lpstr>3. 구글 지도 ▶구글 Play service 라이브러리 사용 설정</vt:lpstr>
      <vt:lpstr>3. 구글 지도 ▶구글 Play service 라이브러리 사용 설정</vt:lpstr>
      <vt:lpstr>3. 구글 지도 ▶구글  지도 응용</vt:lpstr>
      <vt:lpstr>3. 구글 지도 ▶구글  지도 응용</vt:lpstr>
      <vt:lpstr>3. 구글 지도 ▶구글  지도 응용</vt:lpstr>
      <vt:lpstr>3. 구글 지도 ▶구글  지도 응용</vt:lpstr>
      <vt:lpstr>3. 구글 지도 ▶구글  지도 응용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amiga</dc:creator>
  <cp:lastModifiedBy>103_03</cp:lastModifiedBy>
  <cp:revision>270</cp:revision>
  <dcterms:created xsi:type="dcterms:W3CDTF">2017-01-09T05:29:11Z</dcterms:created>
  <dcterms:modified xsi:type="dcterms:W3CDTF">2018-05-04T01:08:31Z</dcterms:modified>
</cp:coreProperties>
</file>